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9" r:id="rId2"/>
  </p:sldIdLst>
  <p:sldSz cx="10287000" cy="10287000"/>
  <p:notesSz cx="6858000" cy="9144000"/>
  <p:embeddedFontLst>
    <p:embeddedFont>
      <p:font typeface="Basier Circle Medium" panose="00000600000000000000" pitchFamily="50" charset="0"/>
      <p:regular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7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 Design" userId="9e20f1a22ebfd0f6" providerId="LiveId" clId="{F7E5F59F-39D6-4CB0-A1E5-2AE805FC68DA}"/>
    <pc:docChg chg="delSld">
      <pc:chgData name="Cath Design" userId="9e20f1a22ebfd0f6" providerId="LiveId" clId="{F7E5F59F-39D6-4CB0-A1E5-2AE805FC68DA}" dt="2025-11-18T13:38:06.364" v="1" actId="47"/>
      <pc:docMkLst>
        <pc:docMk/>
      </pc:docMkLst>
      <pc:sldChg chg="del">
        <pc:chgData name="Cath Design" userId="9e20f1a22ebfd0f6" providerId="LiveId" clId="{F7E5F59F-39D6-4CB0-A1E5-2AE805FC68DA}" dt="2025-11-18T13:38:04.297" v="0" actId="47"/>
        <pc:sldMkLst>
          <pc:docMk/>
          <pc:sldMk cId="1280441156" sldId="256"/>
        </pc:sldMkLst>
      </pc:sldChg>
      <pc:sldChg chg="del">
        <pc:chgData name="Cath Design" userId="9e20f1a22ebfd0f6" providerId="LiveId" clId="{F7E5F59F-39D6-4CB0-A1E5-2AE805FC68DA}" dt="2025-11-18T13:38:04.297" v="0" actId="47"/>
        <pc:sldMkLst>
          <pc:docMk/>
          <pc:sldMk cId="2268906039" sldId="257"/>
        </pc:sldMkLst>
      </pc:sldChg>
      <pc:sldChg chg="del">
        <pc:chgData name="Cath Design" userId="9e20f1a22ebfd0f6" providerId="LiveId" clId="{F7E5F59F-39D6-4CB0-A1E5-2AE805FC68DA}" dt="2025-11-18T13:38:04.297" v="0" actId="47"/>
        <pc:sldMkLst>
          <pc:docMk/>
          <pc:sldMk cId="3896881089" sldId="258"/>
        </pc:sldMkLst>
      </pc:sldChg>
      <pc:sldChg chg="del">
        <pc:chgData name="Cath Design" userId="9e20f1a22ebfd0f6" providerId="LiveId" clId="{F7E5F59F-39D6-4CB0-A1E5-2AE805FC68DA}" dt="2025-11-18T13:38:06.364" v="1" actId="47"/>
        <pc:sldMkLst>
          <pc:docMk/>
          <pc:sldMk cId="3304966347" sldId="260"/>
        </pc:sldMkLst>
      </pc:sldChg>
      <pc:sldChg chg="del">
        <pc:chgData name="Cath Design" userId="9e20f1a22ebfd0f6" providerId="LiveId" clId="{F7E5F59F-39D6-4CB0-A1E5-2AE805FC68DA}" dt="2025-11-18T13:38:06.364" v="1" actId="47"/>
        <pc:sldMkLst>
          <pc:docMk/>
          <pc:sldMk cId="1283460141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56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1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96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2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1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3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54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52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4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56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71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87A0681-7E5D-CE11-C666-319403C5F352}"/>
              </a:ext>
            </a:extLst>
          </p:cNvPr>
          <p:cNvSpPr/>
          <p:nvPr/>
        </p:nvSpPr>
        <p:spPr>
          <a:xfrm>
            <a:off x="1286359" y="542441"/>
            <a:ext cx="7842143" cy="268120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nl-BE" sz="7200" dirty="0" err="1">
                <a:latin typeface="Basier Circle Medium" panose="00000600000000000000" pitchFamily="50" charset="0"/>
              </a:rPr>
              <a:t>Your</a:t>
            </a:r>
            <a:r>
              <a:rPr lang="nl-BE" sz="7200" dirty="0">
                <a:latin typeface="Basier Circle Medium" panose="00000600000000000000" pitchFamily="50" charset="0"/>
              </a:rPr>
              <a:t> research,</a:t>
            </a:r>
            <a:br>
              <a:rPr lang="nl-BE" sz="7200" dirty="0">
                <a:latin typeface="Basier Circle Medium" panose="00000600000000000000" pitchFamily="50" charset="0"/>
              </a:rPr>
            </a:br>
            <a:r>
              <a:rPr lang="nl-BE" sz="7200" dirty="0" err="1">
                <a:latin typeface="Basier Circle Medium" panose="00000600000000000000" pitchFamily="50" charset="0"/>
              </a:rPr>
              <a:t>global</a:t>
            </a:r>
            <a:r>
              <a:rPr lang="nl-BE" sz="7200" dirty="0">
                <a:latin typeface="Basier Circle Medium" panose="00000600000000000000" pitchFamily="50" charset="0"/>
              </a:rPr>
              <a:t> </a:t>
            </a:r>
            <a:r>
              <a:rPr lang="nl-BE" sz="7200" dirty="0" err="1">
                <a:latin typeface="Basier Circle Medium" panose="00000600000000000000" pitchFamily="50" charset="0"/>
              </a:rPr>
              <a:t>reach</a:t>
            </a:r>
            <a:endParaRPr lang="en-GB" sz="7200" dirty="0">
              <a:latin typeface="Basier Circle Medium" panose="00000600000000000000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AD847A-1F2B-5D25-A033-3E22E18A355D}"/>
              </a:ext>
            </a:extLst>
          </p:cNvPr>
          <p:cNvSpPr txBox="1"/>
          <p:nvPr/>
        </p:nvSpPr>
        <p:spPr>
          <a:xfrm>
            <a:off x="997703" y="3435340"/>
            <a:ext cx="8291594" cy="34163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1"/>
                </a:solidFill>
                <a:latin typeface="Basier Circle Medium" panose="00000600000000000000" pitchFamily="50" charset="0"/>
              </a:rPr>
              <a:t>From </a:t>
            </a:r>
            <a:r>
              <a:rPr lang="en-US" sz="5400" i="1" dirty="0">
                <a:solidFill>
                  <a:schemeClr val="accent1"/>
                </a:solidFill>
                <a:latin typeface="Basier Circle Medium" panose="00000600000000000000" pitchFamily="50" charset="0"/>
              </a:rPr>
              <a:t>Kidney International</a:t>
            </a:r>
            <a:r>
              <a:rPr lang="en-US" sz="5400" dirty="0">
                <a:solidFill>
                  <a:schemeClr val="accent1"/>
                </a:solidFill>
                <a:latin typeface="Basier Circle Medium" panose="00000600000000000000" pitchFamily="50" charset="0"/>
              </a:rPr>
              <a:t>® to WCN,</a:t>
            </a:r>
            <a:br>
              <a:rPr lang="en-US" sz="5400" dirty="0">
                <a:solidFill>
                  <a:schemeClr val="accent1"/>
                </a:solidFill>
                <a:latin typeface="Basier Circle Medium" panose="00000600000000000000" pitchFamily="50" charset="0"/>
              </a:rPr>
            </a:br>
            <a:r>
              <a:rPr lang="en-US" sz="5400" dirty="0">
                <a:solidFill>
                  <a:schemeClr val="accent1"/>
                </a:solidFill>
                <a:latin typeface="Basier Circle Medium" panose="00000600000000000000" pitchFamily="50" charset="0"/>
              </a:rPr>
              <a:t>your science travels further</a:t>
            </a:r>
            <a:endParaRPr lang="en-GB" sz="5400" dirty="0">
              <a:solidFill>
                <a:schemeClr val="accent1"/>
              </a:solidFill>
              <a:latin typeface="Basier Circle Medium" panose="00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880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SN 202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96"/>
      </a:accent1>
      <a:accent2>
        <a:srgbClr val="3C4596"/>
      </a:accent2>
      <a:accent3>
        <a:srgbClr val="72C3B9"/>
      </a:accent3>
      <a:accent4>
        <a:srgbClr val="FFD679"/>
      </a:accent4>
      <a:accent5>
        <a:srgbClr val="E87964"/>
      </a:accent5>
      <a:accent6>
        <a:srgbClr val="D5D5D5"/>
      </a:accent6>
      <a:hlink>
        <a:srgbClr val="4248A9"/>
      </a:hlink>
      <a:folHlink>
        <a:srgbClr val="FFDA76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</TotalTime>
  <Words>18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Aptos</vt:lpstr>
      <vt:lpstr>Basier Circle Medium</vt:lpstr>
      <vt:lpstr>Aptos Display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3</cp:revision>
  <dcterms:created xsi:type="dcterms:W3CDTF">2025-11-14T11:11:22Z</dcterms:created>
  <dcterms:modified xsi:type="dcterms:W3CDTF">2025-11-18T13:38:07Z</dcterms:modified>
</cp:coreProperties>
</file>